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</p:sldIdLst>
  <p:sldSz cx="12192000" cy="6858000"/>
  <p:notesSz cx="6858000" cy="9144000"/>
  <p:defaultTextStyle>
    <a:defPPr>
      <a:defRPr lang="vi-V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3" d="100"/>
          <a:sy n="73" d="100"/>
        </p:scale>
        <p:origin x="41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400" b="1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410200" y="5202238"/>
            <a:ext cx="9144000" cy="1655762"/>
          </a:xfrm>
        </p:spPr>
        <p:txBody>
          <a:bodyPr/>
          <a:lstStyle>
            <a:lvl1pPr marL="0" indent="0" algn="l">
              <a:buNone/>
              <a:defRPr sz="24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err="1" smtClean="0"/>
              <a:t>Tên</a:t>
            </a:r>
            <a:r>
              <a:rPr lang="en-US" dirty="0" smtClean="0"/>
              <a:t> </a:t>
            </a:r>
            <a:r>
              <a:rPr lang="en-US" dirty="0" err="1" smtClean="0"/>
              <a:t>báo</a:t>
            </a:r>
            <a:r>
              <a:rPr lang="en-US" dirty="0" smtClean="0"/>
              <a:t> </a:t>
            </a:r>
            <a:r>
              <a:rPr lang="en-US" dirty="0" err="1" smtClean="0"/>
              <a:t>cáo</a:t>
            </a:r>
            <a:r>
              <a:rPr lang="en-US" dirty="0" smtClean="0"/>
              <a:t> </a:t>
            </a:r>
            <a:r>
              <a:rPr lang="en-US" dirty="0" err="1" smtClean="0"/>
              <a:t>viên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370B-E6B1-492D-B533-F3B626D11FDA}" type="datetimeFigureOut">
              <a:rPr lang="vi-VN" smtClean="0"/>
              <a:t>12/01/2025</a:t>
            </a:fld>
            <a:endParaRPr lang="vi-V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A8AAE-6C24-4A90-9BCE-920F15156C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6586988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370B-E6B1-492D-B533-F3B626D11FDA}" type="datetimeFigureOut">
              <a:rPr lang="vi-VN" smtClean="0"/>
              <a:t>12/01/2025</a:t>
            </a:fld>
            <a:endParaRPr lang="vi-V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A8AAE-6C24-4A90-9BCE-920F15156C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35588734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370B-E6B1-492D-B533-F3B626D11FDA}" type="datetimeFigureOut">
              <a:rPr lang="vi-VN" smtClean="0"/>
              <a:t>12/01/2025</a:t>
            </a:fld>
            <a:endParaRPr lang="vi-V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A8AAE-6C24-4A90-9BCE-920F15156C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377117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69875"/>
            <a:ext cx="10515600" cy="1325563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rgbClr val="F3722B"/>
              </a:buClr>
              <a:defRPr>
                <a:solidFill>
                  <a:srgbClr val="015D67"/>
                </a:solidFill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370B-E6B1-492D-B533-F3B626D11FDA}" type="datetimeFigureOut">
              <a:rPr lang="vi-VN" smtClean="0"/>
              <a:t>12/01/2025</a:t>
            </a:fld>
            <a:endParaRPr lang="vi-V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A8AAE-6C24-4A90-9BCE-920F15156C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10415123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370B-E6B1-492D-B533-F3B626D11FDA}" type="datetimeFigureOut">
              <a:rPr lang="vi-VN" smtClean="0"/>
              <a:t>12/01/2025</a:t>
            </a:fld>
            <a:endParaRPr lang="vi-V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A8AAE-6C24-4A90-9BCE-920F15156C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29362268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370B-E6B1-492D-B533-F3B626D11FDA}" type="datetimeFigureOut">
              <a:rPr lang="vi-VN" smtClean="0"/>
              <a:t>12/01/2025</a:t>
            </a:fld>
            <a:endParaRPr lang="vi-V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A8AAE-6C24-4A90-9BCE-920F15156C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20448065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370B-E6B1-492D-B533-F3B626D11FDA}" type="datetimeFigureOut">
              <a:rPr lang="vi-VN" smtClean="0"/>
              <a:t>12/01/2025</a:t>
            </a:fld>
            <a:endParaRPr lang="vi-V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A8AAE-6C24-4A90-9BCE-920F15156C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4106080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370B-E6B1-492D-B533-F3B626D11FDA}" type="datetimeFigureOut">
              <a:rPr lang="vi-VN" smtClean="0"/>
              <a:t>12/01/2025</a:t>
            </a:fld>
            <a:endParaRPr lang="vi-V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A8AAE-6C24-4A90-9BCE-920F15156C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4072625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370B-E6B1-492D-B533-F3B626D11FDA}" type="datetimeFigureOut">
              <a:rPr lang="vi-VN" smtClean="0"/>
              <a:t>12/01/2025</a:t>
            </a:fld>
            <a:endParaRPr lang="vi-V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A8AAE-6C24-4A90-9BCE-920F15156C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7807164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370B-E6B1-492D-B533-F3B626D11FDA}" type="datetimeFigureOut">
              <a:rPr lang="vi-VN" smtClean="0"/>
              <a:t>12/01/2025</a:t>
            </a:fld>
            <a:endParaRPr lang="vi-V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A8AAE-6C24-4A90-9BCE-920F15156C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16087640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370B-E6B1-492D-B533-F3B626D11FDA}" type="datetimeFigureOut">
              <a:rPr lang="vi-VN" smtClean="0"/>
              <a:t>12/01/2025</a:t>
            </a:fld>
            <a:endParaRPr lang="vi-V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A8AAE-6C24-4A90-9BCE-920F15156C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13010091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B2370B-E6B1-492D-B533-F3B626D11FDA}" type="datetimeFigureOut">
              <a:rPr lang="vi-VN" smtClean="0"/>
              <a:t>12/01/2025</a:t>
            </a:fld>
            <a:endParaRPr lang="vi-V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vi-V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8A8AAE-6C24-4A90-9BCE-920F15156C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2066880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524000" y="1342496"/>
            <a:ext cx="9144000" cy="2261316"/>
          </a:xfrm>
        </p:spPr>
        <p:txBody>
          <a:bodyPr>
            <a:normAutofit/>
          </a:bodyPr>
          <a:lstStyle/>
          <a:p>
            <a:r>
              <a:rPr lang="en-US" dirty="0" smtClean="0"/>
              <a:t>NỘI DUNG ÔN TẬP</a:t>
            </a:r>
            <a:br>
              <a:rPr lang="en-US" dirty="0" smtClean="0"/>
            </a:br>
            <a:r>
              <a:rPr lang="en-US" dirty="0" err="1" smtClean="0"/>
              <a:t>KHOA</a:t>
            </a:r>
            <a:r>
              <a:rPr lang="en-US" dirty="0" smtClean="0"/>
              <a:t> </a:t>
            </a:r>
            <a:r>
              <a:rPr lang="en-US" dirty="0" err="1" smtClean="0"/>
              <a:t>PHÒNG</a:t>
            </a:r>
            <a:r>
              <a:rPr lang="en-US" dirty="0" smtClean="0"/>
              <a:t> </a:t>
            </a:r>
            <a:r>
              <a:rPr lang="en-US" dirty="0" err="1" smtClean="0"/>
              <a:t>CHỐNG</a:t>
            </a:r>
            <a:r>
              <a:rPr lang="en-US" dirty="0" smtClean="0"/>
              <a:t> </a:t>
            </a:r>
            <a:r>
              <a:rPr lang="en-US" dirty="0" err="1" smtClean="0"/>
              <a:t>BỆNH</a:t>
            </a:r>
            <a:r>
              <a:rPr lang="en-US" dirty="0" smtClean="0"/>
              <a:t> </a:t>
            </a:r>
            <a:r>
              <a:rPr lang="en-US" dirty="0" err="1" smtClean="0"/>
              <a:t>TRUYỀN</a:t>
            </a:r>
            <a:r>
              <a:rPr lang="en-US" dirty="0" smtClean="0"/>
              <a:t> </a:t>
            </a:r>
            <a:r>
              <a:rPr lang="en-US" dirty="0" err="1" smtClean="0"/>
              <a:t>NHIỄM</a:t>
            </a:r>
            <a:r>
              <a:rPr lang="en-US" dirty="0" smtClean="0"/>
              <a:t> </a:t>
            </a:r>
            <a:r>
              <a:rPr lang="en-US" dirty="0" err="1" smtClean="0"/>
              <a:t>CẤP</a:t>
            </a:r>
            <a:r>
              <a:rPr lang="en-US" dirty="0" smtClean="0"/>
              <a:t> </a:t>
            </a:r>
            <a:r>
              <a:rPr lang="en-US" dirty="0" err="1" smtClean="0"/>
              <a:t>TÍNH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TÊN BÁO CÁO VIÊN</a:t>
            </a:r>
          </a:p>
          <a:p>
            <a:r>
              <a:rPr lang="en-US" sz="1800" i="1" dirty="0" err="1" smtClean="0"/>
              <a:t>Trung</a:t>
            </a:r>
            <a:r>
              <a:rPr lang="en-US" sz="1800" i="1" dirty="0" smtClean="0"/>
              <a:t> </a:t>
            </a:r>
            <a:r>
              <a:rPr lang="en-US" sz="1800" i="1" dirty="0" err="1" smtClean="0"/>
              <a:t>tâm</a:t>
            </a:r>
            <a:r>
              <a:rPr lang="en-US" sz="1800" i="1" dirty="0" smtClean="0"/>
              <a:t> </a:t>
            </a:r>
            <a:r>
              <a:rPr lang="en-US" sz="1800" i="1" dirty="0" err="1" smtClean="0"/>
              <a:t>Kiểm</a:t>
            </a:r>
            <a:r>
              <a:rPr lang="en-US" sz="1800" i="1" dirty="0" smtClean="0"/>
              <a:t> </a:t>
            </a:r>
            <a:r>
              <a:rPr lang="en-US" sz="1800" i="1" dirty="0" err="1" smtClean="0"/>
              <a:t>soát</a:t>
            </a:r>
            <a:r>
              <a:rPr lang="en-US" sz="1800" i="1" dirty="0" smtClean="0"/>
              <a:t> </a:t>
            </a:r>
            <a:r>
              <a:rPr lang="en-US" sz="1800" i="1" dirty="0" err="1" smtClean="0"/>
              <a:t>bệnh</a:t>
            </a:r>
            <a:r>
              <a:rPr lang="en-US" sz="1800" i="1" dirty="0" smtClean="0"/>
              <a:t> </a:t>
            </a:r>
            <a:r>
              <a:rPr lang="en-US" sz="1800" i="1" dirty="0" err="1" smtClean="0"/>
              <a:t>tật</a:t>
            </a:r>
            <a:r>
              <a:rPr lang="en-US" sz="1800" i="1" dirty="0" smtClean="0"/>
              <a:t> </a:t>
            </a:r>
            <a:r>
              <a:rPr lang="en-US" sz="1800" i="1" dirty="0" err="1" smtClean="0"/>
              <a:t>Thành</a:t>
            </a:r>
            <a:r>
              <a:rPr lang="en-US" sz="1800" i="1" dirty="0" smtClean="0"/>
              <a:t> </a:t>
            </a:r>
            <a:r>
              <a:rPr lang="en-US" sz="1800" i="1" dirty="0" err="1" smtClean="0"/>
              <a:t>phố</a:t>
            </a:r>
            <a:endParaRPr lang="en-US" sz="1800" i="1" dirty="0"/>
          </a:p>
        </p:txBody>
      </p:sp>
    </p:spTree>
    <p:extLst>
      <p:ext uri="{BB962C8B-B14F-4D97-AF65-F5344CB8AC3E}">
        <p14:creationId xmlns:p14="http://schemas.microsoft.com/office/powerpoint/2010/main" val="1846057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VỊ TRÍ Y TẾ CÔNG CỘNG </a:t>
            </a:r>
            <a:r>
              <a:rPr lang="pt-BR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HẠNG </a:t>
            </a:r>
            <a:r>
              <a:rPr lang="pt-BR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III</a:t>
            </a:r>
            <a:endParaRPr lang="en-US" sz="2800" b="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vi-VN" dirty="0">
                <a:solidFill>
                  <a:srgbClr val="081B3A"/>
                </a:solidFill>
                <a:latin typeface="SegoeuiPc"/>
              </a:rPr>
              <a:t>Luật số 03/2007/QH12 ngày 21 tháng 11 năm 2007 của Quốc hội: luật phòng, chống bệnh truyền nhiễm </a:t>
            </a:r>
            <a:endParaRPr lang="en-US" dirty="0" smtClean="0">
              <a:solidFill>
                <a:srgbClr val="081B3A"/>
              </a:solidFill>
              <a:latin typeface="SegoeuiPc"/>
            </a:endParaRPr>
          </a:p>
          <a:p>
            <a:r>
              <a:rPr lang="vi-VN" dirty="0" smtClean="0">
                <a:solidFill>
                  <a:srgbClr val="081B3A"/>
                </a:solidFill>
                <a:latin typeface="SegoeuiPc"/>
              </a:rPr>
              <a:t>Thông </a:t>
            </a:r>
            <a:r>
              <a:rPr lang="vi-VN" dirty="0">
                <a:solidFill>
                  <a:srgbClr val="081B3A"/>
                </a:solidFill>
                <a:latin typeface="SegoeuiPc"/>
              </a:rPr>
              <a:t>tư 26/2017/TT-BYT ngày 26/6/2017 của Bộ trưởng Bộ Y tế, hướng dẫn chức năng nhiệm vụ, quyền hạn và cơ cấu tổ chức của Trung tâm Kiểm soát bệnh tật tỉnh, thành phố trực thuộc Trung ương </a:t>
            </a:r>
            <a:endParaRPr lang="en-US" smtClean="0">
              <a:solidFill>
                <a:srgbClr val="081B3A"/>
              </a:solidFill>
              <a:latin typeface="SegoeuiPc"/>
            </a:endParaRPr>
          </a:p>
          <a:p>
            <a:r>
              <a:rPr lang="vi-VN" smtClean="0">
                <a:solidFill>
                  <a:srgbClr val="081B3A"/>
                </a:solidFill>
                <a:latin typeface="SegoeuiPc"/>
              </a:rPr>
              <a:t>Thông </a:t>
            </a:r>
            <a:r>
              <a:rPr lang="vi-VN" dirty="0">
                <a:solidFill>
                  <a:srgbClr val="081B3A"/>
                </a:solidFill>
                <a:latin typeface="SegoeuiPc"/>
              </a:rPr>
              <a:t>tư số 17/2019/TT-BYT ngày 17/7/2019 của Bộ trưởng Y tế Hướng dẫn giám sát và đáp ứng với bệnh, dịch bệnh truyền nhiễm.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4850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CDC powerpoint template">
  <a:themeElements>
    <a:clrScheme name="Blu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CDC temp 1" id="{D9118189-DE2C-4CD1-A199-D4E9BF5585C5}" vid="{E6EEFF19-C172-41F7-A582-0CB512D6ADA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184</TotalTime>
  <Words>111</Words>
  <Application>Microsoft Office PowerPoint</Application>
  <PresentationFormat>Widescreen</PresentationFormat>
  <Paragraphs>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SegoeuiPc</vt:lpstr>
      <vt:lpstr>Times New Roman</vt:lpstr>
      <vt:lpstr>HCDC powerpoint template</vt:lpstr>
      <vt:lpstr>NỘI DUNG ÔN TẬP KHOA PHÒNG CHỐNG BỆNH TRUYỀN NHIỄM CẤP TÍNH</vt:lpstr>
      <vt:lpstr>VỊ TRÍ Y TẾ CÔNG CỘNG HẠNG III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BÁO CÁO TRUYỀN THÔNG ngày 29/6/2022</dc:title>
  <dc:creator>Admin</dc:creator>
  <cp:lastModifiedBy>Admin</cp:lastModifiedBy>
  <cp:revision>16</cp:revision>
  <dcterms:created xsi:type="dcterms:W3CDTF">2024-11-15T03:58:35Z</dcterms:created>
  <dcterms:modified xsi:type="dcterms:W3CDTF">2025-01-12T05:10:34Z</dcterms:modified>
</cp:coreProperties>
</file>